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518" y="-56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037638"/>
            <a:ext cx="9906000" cy="540147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洗濯前に</a:t>
            </a:r>
            <a:endParaRPr lang="en-US" altLang="ja-JP" sz="11500" dirty="0" smtClean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15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ポケット</a:t>
            </a:r>
            <a:r>
              <a:rPr lang="ja-JP" altLang="en-US" sz="115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の</a:t>
            </a:r>
            <a:r>
              <a:rPr lang="en-US" altLang="ja-JP" sz="115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/>
            </a:r>
            <a:br>
              <a:rPr lang="en-US" altLang="ja-JP" sz="115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</a:br>
            <a:r>
              <a:rPr lang="ja-JP" altLang="en-US" sz="115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中身確認</a:t>
            </a:r>
            <a:endParaRPr lang="en-US" altLang="ja-JP" sz="11500" dirty="0" smtClean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997851"/>
            <a:ext cx="9906000" cy="540147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3800" b="1" spc="50">
                <a:ln w="38100">
                  <a:noFill/>
                </a:ln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/>
              <a:t>洗濯前に</a:t>
            </a:r>
            <a:endParaRPr lang="en-US" altLang="ja-JP" sz="11500" dirty="0"/>
          </a:p>
          <a:p>
            <a:r>
              <a:rPr lang="ja-JP" altLang="en-US" sz="11500" dirty="0"/>
              <a:t>ポケットの</a:t>
            </a:r>
            <a:r>
              <a:rPr lang="en-US" altLang="ja-JP" sz="11500" dirty="0"/>
              <a:t/>
            </a:r>
            <a:br>
              <a:rPr lang="en-US" altLang="ja-JP" sz="11500" dirty="0"/>
            </a:br>
            <a:r>
              <a:rPr lang="ja-JP" altLang="en-US" sz="11500" dirty="0"/>
              <a:t>中身確認</a:t>
            </a:r>
            <a:endParaRPr lang="en-US" altLang="ja-JP" sz="11500" dirty="0"/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>
            <a:off x="2432612" y="1171576"/>
            <a:ext cx="4430496" cy="4753020"/>
            <a:chOff x="-2034708" y="1056534"/>
            <a:chExt cx="1102623" cy="1182892"/>
          </a:xfrm>
        </p:grpSpPr>
        <p:grpSp>
          <p:nvGrpSpPr>
            <p:cNvPr id="17" name="グループ化 16"/>
            <p:cNvGrpSpPr/>
            <p:nvPr/>
          </p:nvGrpSpPr>
          <p:grpSpPr>
            <a:xfrm>
              <a:off x="-2034708" y="1287381"/>
              <a:ext cx="1102623" cy="952045"/>
              <a:chOff x="-2034708" y="1287381"/>
              <a:chExt cx="1102623" cy="952045"/>
            </a:xfrm>
          </p:grpSpPr>
          <p:sp>
            <p:nvSpPr>
              <p:cNvPr id="31" name="アーチ 182"/>
              <p:cNvSpPr/>
              <p:nvPr/>
            </p:nvSpPr>
            <p:spPr>
              <a:xfrm>
                <a:off x="-2034708" y="1287381"/>
                <a:ext cx="1102623" cy="947476"/>
              </a:xfrm>
              <a:custGeom>
                <a:avLst/>
                <a:gdLst/>
                <a:ahLst/>
                <a:cxnLst/>
                <a:rect l="l" t="t" r="r" b="b"/>
                <a:pathLst>
                  <a:path w="1102623" h="947476">
                    <a:moveTo>
                      <a:pt x="206975" y="0"/>
                    </a:moveTo>
                    <a:lnTo>
                      <a:pt x="895648" y="0"/>
                    </a:lnTo>
                    <a:lnTo>
                      <a:pt x="922399" y="119667"/>
                    </a:lnTo>
                    <a:lnTo>
                      <a:pt x="1100939" y="439007"/>
                    </a:lnTo>
                    <a:lnTo>
                      <a:pt x="1102623" y="442019"/>
                    </a:lnTo>
                    <a:lnTo>
                      <a:pt x="1102623" y="442019"/>
                    </a:lnTo>
                    <a:lnTo>
                      <a:pt x="1102623" y="442019"/>
                    </a:lnTo>
                    <a:lnTo>
                      <a:pt x="1050483" y="535278"/>
                    </a:lnTo>
                    <a:lnTo>
                      <a:pt x="1024180" y="535278"/>
                    </a:lnTo>
                    <a:lnTo>
                      <a:pt x="955660" y="657835"/>
                    </a:lnTo>
                    <a:cubicBezTo>
                      <a:pt x="1005294" y="675318"/>
                      <a:pt x="1042937" y="719067"/>
                      <a:pt x="1052016" y="774159"/>
                    </a:cubicBezTo>
                    <a:cubicBezTo>
                      <a:pt x="1064969" y="852763"/>
                      <a:pt x="1015441" y="928154"/>
                      <a:pt x="938155" y="947476"/>
                    </a:cubicBezTo>
                    <a:lnTo>
                      <a:pt x="924117" y="891328"/>
                    </a:lnTo>
                    <a:cubicBezTo>
                      <a:pt x="972169" y="879315"/>
                      <a:pt x="1002962" y="832441"/>
                      <a:pt x="994909" y="783569"/>
                    </a:cubicBezTo>
                    <a:cubicBezTo>
                      <a:pt x="988801" y="746505"/>
                      <a:pt x="961899" y="717697"/>
                      <a:pt x="927660" y="707915"/>
                    </a:cubicBezTo>
                    <a:lnTo>
                      <a:pt x="799317" y="937472"/>
                    </a:lnTo>
                    <a:lnTo>
                      <a:pt x="653595" y="937472"/>
                    </a:lnTo>
                    <a:lnTo>
                      <a:pt x="449029" y="937472"/>
                    </a:lnTo>
                    <a:lnTo>
                      <a:pt x="303307" y="937472"/>
                    </a:lnTo>
                    <a:lnTo>
                      <a:pt x="78444" y="535278"/>
                    </a:lnTo>
                    <a:lnTo>
                      <a:pt x="52140" y="535278"/>
                    </a:lnTo>
                    <a:lnTo>
                      <a:pt x="0" y="442019"/>
                    </a:lnTo>
                    <a:lnTo>
                      <a:pt x="0" y="442019"/>
                    </a:lnTo>
                    <a:lnTo>
                      <a:pt x="0" y="442019"/>
                    </a:lnTo>
                    <a:lnTo>
                      <a:pt x="1684" y="439007"/>
                    </a:lnTo>
                    <a:lnTo>
                      <a:pt x="180224" y="119667"/>
                    </a:lnTo>
                    <a:close/>
                  </a:path>
                </a:pathLst>
              </a:custGeom>
              <a:solidFill>
                <a:schemeClr val="tx1"/>
              </a:solidFill>
              <a:ln w="762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2" name="グループ化 31"/>
              <p:cNvGrpSpPr/>
              <p:nvPr/>
            </p:nvGrpSpPr>
            <p:grpSpPr>
              <a:xfrm>
                <a:off x="-2034708" y="1287381"/>
                <a:ext cx="1102623" cy="952045"/>
                <a:chOff x="4174331" y="3412331"/>
                <a:chExt cx="540544" cy="466726"/>
              </a:xfrm>
            </p:grpSpPr>
            <p:sp>
              <p:nvSpPr>
                <p:cNvPr id="33" name="アーチ 32"/>
                <p:cNvSpPr/>
                <p:nvPr/>
              </p:nvSpPr>
              <p:spPr>
                <a:xfrm>
                  <a:off x="4541044" y="3729038"/>
                  <a:ext cx="150019" cy="150019"/>
                </a:xfrm>
                <a:prstGeom prst="blockArc">
                  <a:avLst>
                    <a:gd name="adj1" fmla="val 10800000"/>
                    <a:gd name="adj2" fmla="val 4557799"/>
                    <a:gd name="adj3" fmla="val 18913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台形 33"/>
                <p:cNvSpPr/>
                <p:nvPr/>
              </p:nvSpPr>
              <p:spPr>
                <a:xfrm flipV="1">
                  <a:off x="4198143" y="3648551"/>
                  <a:ext cx="492920" cy="223362"/>
                </a:xfrm>
                <a:prstGeom prst="trapezoid">
                  <a:avLst>
                    <a:gd name="adj" fmla="val 55909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台形 34"/>
                <p:cNvSpPr/>
                <p:nvPr/>
              </p:nvSpPr>
              <p:spPr>
                <a:xfrm flipV="1">
                  <a:off x="4269581" y="3648551"/>
                  <a:ext cx="350044" cy="223362"/>
                </a:xfrm>
                <a:prstGeom prst="trapezoid">
                  <a:avLst>
                    <a:gd name="adj" fmla="val 55909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フリーフォーム 35"/>
                <p:cNvSpPr/>
                <p:nvPr/>
              </p:nvSpPr>
              <p:spPr>
                <a:xfrm flipV="1">
                  <a:off x="4174331" y="3467099"/>
                  <a:ext cx="540544" cy="207644"/>
                </a:xfrm>
                <a:custGeom>
                  <a:avLst/>
                  <a:gdLst>
                    <a:gd name="connsiteX0" fmla="*/ 90531 w 540544"/>
                    <a:gd name="connsiteY0" fmla="*/ 207644 h 207644"/>
                    <a:gd name="connsiteX1" fmla="*/ 450013 w 540544"/>
                    <a:gd name="connsiteY1" fmla="*/ 207644 h 207644"/>
                    <a:gd name="connsiteX2" fmla="*/ 540544 w 540544"/>
                    <a:gd name="connsiteY2" fmla="*/ 45719 h 207644"/>
                    <a:gd name="connsiteX3" fmla="*/ 514983 w 540544"/>
                    <a:gd name="connsiteY3" fmla="*/ 0 h 207644"/>
                    <a:gd name="connsiteX4" fmla="*/ 25561 w 540544"/>
                    <a:gd name="connsiteY4" fmla="*/ 0 h 207644"/>
                    <a:gd name="connsiteX5" fmla="*/ 0 w 540544"/>
                    <a:gd name="connsiteY5" fmla="*/ 45719 h 20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0544" h="207644">
                      <a:moveTo>
                        <a:pt x="90531" y="207644"/>
                      </a:moveTo>
                      <a:lnTo>
                        <a:pt x="450013" y="207644"/>
                      </a:lnTo>
                      <a:lnTo>
                        <a:pt x="540544" y="45719"/>
                      </a:lnTo>
                      <a:lnTo>
                        <a:pt x="514983" y="0"/>
                      </a:lnTo>
                      <a:lnTo>
                        <a:pt x="25561" y="0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円/楕円 36"/>
                <p:cNvSpPr/>
                <p:nvPr/>
              </p:nvSpPr>
              <p:spPr>
                <a:xfrm>
                  <a:off x="4257675" y="3486388"/>
                  <a:ext cx="373856" cy="126206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フリーフォーム 37"/>
                <p:cNvSpPr/>
                <p:nvPr/>
              </p:nvSpPr>
              <p:spPr>
                <a:xfrm>
                  <a:off x="4257675" y="3486388"/>
                  <a:ext cx="373856" cy="79772"/>
                </a:xfrm>
                <a:custGeom>
                  <a:avLst/>
                  <a:gdLst>
                    <a:gd name="connsiteX0" fmla="*/ 186928 w 373856"/>
                    <a:gd name="connsiteY0" fmla="*/ 0 h 79772"/>
                    <a:gd name="connsiteX1" fmla="*/ 373856 w 373856"/>
                    <a:gd name="connsiteY1" fmla="*/ 63103 h 79772"/>
                    <a:gd name="connsiteX2" fmla="*/ 363887 w 373856"/>
                    <a:gd name="connsiteY2" fmla="*/ 79772 h 79772"/>
                    <a:gd name="connsiteX3" fmla="*/ 359166 w 373856"/>
                    <a:gd name="connsiteY3" fmla="*/ 71879 h 79772"/>
                    <a:gd name="connsiteX4" fmla="*/ 186928 w 373856"/>
                    <a:gd name="connsiteY4" fmla="*/ 33338 h 79772"/>
                    <a:gd name="connsiteX5" fmla="*/ 14690 w 373856"/>
                    <a:gd name="connsiteY5" fmla="*/ 71879 h 79772"/>
                    <a:gd name="connsiteX6" fmla="*/ 9969 w 373856"/>
                    <a:gd name="connsiteY6" fmla="*/ 79772 h 79772"/>
                    <a:gd name="connsiteX7" fmla="*/ 0 w 373856"/>
                    <a:gd name="connsiteY7" fmla="*/ 63103 h 79772"/>
                    <a:gd name="connsiteX8" fmla="*/ 186928 w 373856"/>
                    <a:gd name="connsiteY8" fmla="*/ 0 h 79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3856" h="79772">
                      <a:moveTo>
                        <a:pt x="186928" y="0"/>
                      </a:moveTo>
                      <a:cubicBezTo>
                        <a:pt x="290165" y="0"/>
                        <a:pt x="373856" y="28252"/>
                        <a:pt x="373856" y="63103"/>
                      </a:cubicBezTo>
                      <a:lnTo>
                        <a:pt x="363887" y="79772"/>
                      </a:lnTo>
                      <a:lnTo>
                        <a:pt x="359166" y="71879"/>
                      </a:lnTo>
                      <a:cubicBezTo>
                        <a:pt x="330789" y="49230"/>
                        <a:pt x="264356" y="33338"/>
                        <a:pt x="186928" y="33338"/>
                      </a:cubicBezTo>
                      <a:cubicBezTo>
                        <a:pt x="109501" y="33338"/>
                        <a:pt x="43067" y="49230"/>
                        <a:pt x="14690" y="71879"/>
                      </a:cubicBezTo>
                      <a:lnTo>
                        <a:pt x="9969" y="79772"/>
                      </a:lnTo>
                      <a:lnTo>
                        <a:pt x="0" y="63103"/>
                      </a:lnTo>
                      <a:cubicBezTo>
                        <a:pt x="0" y="28252"/>
                        <a:pt x="83691" y="0"/>
                        <a:pt x="18692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台形 38"/>
                <p:cNvSpPr/>
                <p:nvPr/>
              </p:nvSpPr>
              <p:spPr>
                <a:xfrm>
                  <a:off x="4262437" y="3412331"/>
                  <a:ext cx="364332" cy="59767"/>
                </a:xfrm>
                <a:prstGeom prst="trapezoid">
                  <a:avLst>
                    <a:gd name="adj" fmla="val 22354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フリーフォーム 39"/>
                <p:cNvSpPr/>
                <p:nvPr/>
              </p:nvSpPr>
              <p:spPr>
                <a:xfrm flipV="1">
                  <a:off x="4174331" y="3619974"/>
                  <a:ext cx="540544" cy="54769"/>
                </a:xfrm>
                <a:custGeom>
                  <a:avLst/>
                  <a:gdLst>
                    <a:gd name="connsiteX0" fmla="*/ 5060 w 540544"/>
                    <a:gd name="connsiteY0" fmla="*/ 54769 h 54769"/>
                    <a:gd name="connsiteX1" fmla="*/ 535484 w 540544"/>
                    <a:gd name="connsiteY1" fmla="*/ 54769 h 54769"/>
                    <a:gd name="connsiteX2" fmla="*/ 540544 w 540544"/>
                    <a:gd name="connsiteY2" fmla="*/ 45719 h 54769"/>
                    <a:gd name="connsiteX3" fmla="*/ 514983 w 540544"/>
                    <a:gd name="connsiteY3" fmla="*/ 0 h 54769"/>
                    <a:gd name="connsiteX4" fmla="*/ 25561 w 540544"/>
                    <a:gd name="connsiteY4" fmla="*/ 0 h 54769"/>
                    <a:gd name="connsiteX5" fmla="*/ 0 w 540544"/>
                    <a:gd name="connsiteY5" fmla="*/ 45719 h 54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0544" h="54769">
                      <a:moveTo>
                        <a:pt x="5060" y="54769"/>
                      </a:moveTo>
                      <a:lnTo>
                        <a:pt x="535484" y="54769"/>
                      </a:lnTo>
                      <a:lnTo>
                        <a:pt x="540544" y="45719"/>
                      </a:lnTo>
                      <a:lnTo>
                        <a:pt x="514983" y="0"/>
                      </a:lnTo>
                      <a:lnTo>
                        <a:pt x="25561" y="0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8" name="グループ化 17"/>
            <p:cNvGrpSpPr/>
            <p:nvPr/>
          </p:nvGrpSpPr>
          <p:grpSpPr>
            <a:xfrm>
              <a:off x="-1647466" y="1056534"/>
              <a:ext cx="667294" cy="461360"/>
              <a:chOff x="-1647466" y="1027176"/>
              <a:chExt cx="667294" cy="461360"/>
            </a:xfrm>
          </p:grpSpPr>
          <p:sp>
            <p:nvSpPr>
              <p:cNvPr id="19" name="フリーフォーム 18"/>
              <p:cNvSpPr/>
              <p:nvPr/>
            </p:nvSpPr>
            <p:spPr>
              <a:xfrm rot="9000000">
                <a:off x="-1593168" y="1027176"/>
                <a:ext cx="612996" cy="461360"/>
              </a:xfrm>
              <a:custGeom>
                <a:avLst/>
                <a:gdLst>
                  <a:gd name="connsiteX0" fmla="*/ 307181 w 307181"/>
                  <a:gd name="connsiteY0" fmla="*/ 231195 h 231195"/>
                  <a:gd name="connsiteX1" fmla="*/ 173831 w 307181"/>
                  <a:gd name="connsiteY1" fmla="*/ 231195 h 231195"/>
                  <a:gd name="connsiteX2" fmla="*/ 133350 w 307181"/>
                  <a:gd name="connsiteY2" fmla="*/ 231195 h 231195"/>
                  <a:gd name="connsiteX3" fmla="*/ 0 w 307181"/>
                  <a:gd name="connsiteY3" fmla="*/ 231195 h 231195"/>
                  <a:gd name="connsiteX4" fmla="*/ 43458 w 307181"/>
                  <a:gd name="connsiteY4" fmla="*/ 0 h 231195"/>
                  <a:gd name="connsiteX5" fmla="*/ 130373 w 307181"/>
                  <a:gd name="connsiteY5" fmla="*/ 0 h 231195"/>
                  <a:gd name="connsiteX6" fmla="*/ 153591 w 307181"/>
                  <a:gd name="connsiteY6" fmla="*/ 123516 h 231195"/>
                  <a:gd name="connsiteX7" fmla="*/ 176808 w 307181"/>
                  <a:gd name="connsiteY7" fmla="*/ 0 h 231195"/>
                  <a:gd name="connsiteX8" fmla="*/ 263723 w 307181"/>
                  <a:gd name="connsiteY8" fmla="*/ 0 h 231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7181" h="231195">
                    <a:moveTo>
                      <a:pt x="307181" y="231195"/>
                    </a:moveTo>
                    <a:lnTo>
                      <a:pt x="173831" y="231195"/>
                    </a:lnTo>
                    <a:lnTo>
                      <a:pt x="133350" y="231195"/>
                    </a:lnTo>
                    <a:lnTo>
                      <a:pt x="0" y="231195"/>
                    </a:lnTo>
                    <a:lnTo>
                      <a:pt x="43458" y="0"/>
                    </a:lnTo>
                    <a:lnTo>
                      <a:pt x="130373" y="0"/>
                    </a:lnTo>
                    <a:lnTo>
                      <a:pt x="153591" y="123516"/>
                    </a:lnTo>
                    <a:lnTo>
                      <a:pt x="176808" y="0"/>
                    </a:lnTo>
                    <a:lnTo>
                      <a:pt x="263723" y="0"/>
                    </a:lnTo>
                    <a:close/>
                  </a:path>
                </a:pathLst>
              </a:custGeom>
              <a:solidFill>
                <a:schemeClr val="tx1"/>
              </a:solidFill>
              <a:ln w="762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" name="グループ化 19"/>
              <p:cNvGrpSpPr/>
              <p:nvPr/>
            </p:nvGrpSpPr>
            <p:grpSpPr>
              <a:xfrm>
                <a:off x="-1647466" y="1027176"/>
                <a:ext cx="667294" cy="461360"/>
                <a:chOff x="-1020867" y="1256527"/>
                <a:chExt cx="393997" cy="272406"/>
              </a:xfrm>
            </p:grpSpPr>
            <p:sp>
              <p:nvSpPr>
                <p:cNvPr id="29" name="フリーフォーム 28"/>
                <p:cNvSpPr/>
                <p:nvPr/>
              </p:nvSpPr>
              <p:spPr>
                <a:xfrm rot="9000000">
                  <a:off x="-988807" y="1256527"/>
                  <a:ext cx="361937" cy="272406"/>
                </a:xfrm>
                <a:custGeom>
                  <a:avLst/>
                  <a:gdLst>
                    <a:gd name="connsiteX0" fmla="*/ 307181 w 307181"/>
                    <a:gd name="connsiteY0" fmla="*/ 231195 h 231195"/>
                    <a:gd name="connsiteX1" fmla="*/ 173831 w 307181"/>
                    <a:gd name="connsiteY1" fmla="*/ 231195 h 231195"/>
                    <a:gd name="connsiteX2" fmla="*/ 133350 w 307181"/>
                    <a:gd name="connsiteY2" fmla="*/ 231195 h 231195"/>
                    <a:gd name="connsiteX3" fmla="*/ 0 w 307181"/>
                    <a:gd name="connsiteY3" fmla="*/ 231195 h 231195"/>
                    <a:gd name="connsiteX4" fmla="*/ 43458 w 307181"/>
                    <a:gd name="connsiteY4" fmla="*/ 0 h 231195"/>
                    <a:gd name="connsiteX5" fmla="*/ 130373 w 307181"/>
                    <a:gd name="connsiteY5" fmla="*/ 0 h 231195"/>
                    <a:gd name="connsiteX6" fmla="*/ 153591 w 307181"/>
                    <a:gd name="connsiteY6" fmla="*/ 123516 h 231195"/>
                    <a:gd name="connsiteX7" fmla="*/ 176808 w 307181"/>
                    <a:gd name="connsiteY7" fmla="*/ 0 h 231195"/>
                    <a:gd name="connsiteX8" fmla="*/ 263723 w 307181"/>
                    <a:gd name="connsiteY8" fmla="*/ 0 h 231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7181" h="231195">
                      <a:moveTo>
                        <a:pt x="307181" y="231195"/>
                      </a:moveTo>
                      <a:lnTo>
                        <a:pt x="173831" y="231195"/>
                      </a:lnTo>
                      <a:lnTo>
                        <a:pt x="133350" y="231195"/>
                      </a:lnTo>
                      <a:lnTo>
                        <a:pt x="0" y="231195"/>
                      </a:lnTo>
                      <a:lnTo>
                        <a:pt x="43458" y="0"/>
                      </a:lnTo>
                      <a:lnTo>
                        <a:pt x="130373" y="0"/>
                      </a:lnTo>
                      <a:lnTo>
                        <a:pt x="153591" y="123516"/>
                      </a:lnTo>
                      <a:lnTo>
                        <a:pt x="176808" y="0"/>
                      </a:lnTo>
                      <a:lnTo>
                        <a:pt x="263723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" name="フリーフォーム 29"/>
                <p:cNvSpPr/>
                <p:nvPr/>
              </p:nvSpPr>
              <p:spPr>
                <a:xfrm rot="9000000">
                  <a:off x="-1020867" y="1265116"/>
                  <a:ext cx="361937" cy="144166"/>
                </a:xfrm>
                <a:custGeom>
                  <a:avLst/>
                  <a:gdLst>
                    <a:gd name="connsiteX0" fmla="*/ 62861 w 307180"/>
                    <a:gd name="connsiteY0" fmla="*/ 122356 h 122356"/>
                    <a:gd name="connsiteX1" fmla="*/ 0 w 307180"/>
                    <a:gd name="connsiteY1" fmla="*/ 122356 h 122356"/>
                    <a:gd name="connsiteX2" fmla="*/ 23000 w 307180"/>
                    <a:gd name="connsiteY2" fmla="*/ 0 h 122356"/>
                    <a:gd name="connsiteX3" fmla="*/ 307180 w 307180"/>
                    <a:gd name="connsiteY3" fmla="*/ 122356 h 122356"/>
                    <a:gd name="connsiteX4" fmla="*/ 244320 w 307180"/>
                    <a:gd name="connsiteY4" fmla="*/ 122356 h 122356"/>
                    <a:gd name="connsiteX5" fmla="*/ 284181 w 307180"/>
                    <a:gd name="connsiteY5" fmla="*/ 0 h 122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7180" h="122356">
                      <a:moveTo>
                        <a:pt x="62861" y="122356"/>
                      </a:moveTo>
                      <a:lnTo>
                        <a:pt x="0" y="122356"/>
                      </a:lnTo>
                      <a:lnTo>
                        <a:pt x="23000" y="0"/>
                      </a:lnTo>
                      <a:close/>
                      <a:moveTo>
                        <a:pt x="307180" y="122356"/>
                      </a:moveTo>
                      <a:lnTo>
                        <a:pt x="244320" y="122356"/>
                      </a:lnTo>
                      <a:lnTo>
                        <a:pt x="284181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3908084"/>
            <a:ext cx="9905999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洗濯前に</a:t>
            </a:r>
            <a:endParaRPr lang="en-US" altLang="ja-JP" sz="8000" dirty="0" smtClean="0">
              <a:ln w="19050">
                <a:solidFill>
                  <a:schemeClr val="tx1"/>
                </a:solidFill>
              </a:ln>
            </a:endParaRPr>
          </a:p>
          <a:p>
            <a:r>
              <a:rPr lang="ja-JP" altLang="en-US" sz="8000" dirty="0">
                <a:ln w="19050">
                  <a:solidFill>
                    <a:schemeClr val="tx1"/>
                  </a:solidFill>
                </a:ln>
              </a:rPr>
              <a:t>ポケット</a:t>
            </a:r>
            <a:r>
              <a:rPr lang="ja-JP" altLang="en-US" sz="8000" dirty="0" smtClean="0">
                <a:ln w="19050">
                  <a:solidFill>
                    <a:schemeClr val="tx1"/>
                  </a:solidFill>
                </a:ln>
              </a:rPr>
              <a:t>の中身</a:t>
            </a:r>
            <a:r>
              <a:rPr lang="ja-JP" altLang="en-US" sz="8000" dirty="0">
                <a:ln w="19050">
                  <a:solidFill>
                    <a:schemeClr val="tx1"/>
                  </a:solidFill>
                </a:ln>
              </a:rPr>
              <a:t>確認</a:t>
            </a:r>
          </a:p>
        </p:txBody>
      </p:sp>
      <p:grpSp>
        <p:nvGrpSpPr>
          <p:cNvPr id="17" name="グループ化 16"/>
          <p:cNvGrpSpPr/>
          <p:nvPr/>
        </p:nvGrpSpPr>
        <p:grpSpPr>
          <a:xfrm>
            <a:off x="3364871" y="708973"/>
            <a:ext cx="2565978" cy="2752772"/>
            <a:chOff x="-2034708" y="1056534"/>
            <a:chExt cx="1102623" cy="1182892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-2034708" y="1287381"/>
              <a:ext cx="1102623" cy="952045"/>
              <a:chOff x="-2034708" y="1287381"/>
              <a:chExt cx="1102623" cy="952045"/>
            </a:xfrm>
          </p:grpSpPr>
          <p:sp>
            <p:nvSpPr>
              <p:cNvPr id="24" name="アーチ 182"/>
              <p:cNvSpPr/>
              <p:nvPr/>
            </p:nvSpPr>
            <p:spPr>
              <a:xfrm>
                <a:off x="-2034708" y="1287381"/>
                <a:ext cx="1102623" cy="947476"/>
              </a:xfrm>
              <a:custGeom>
                <a:avLst/>
                <a:gdLst/>
                <a:ahLst/>
                <a:cxnLst/>
                <a:rect l="l" t="t" r="r" b="b"/>
                <a:pathLst>
                  <a:path w="1102623" h="947476">
                    <a:moveTo>
                      <a:pt x="206975" y="0"/>
                    </a:moveTo>
                    <a:lnTo>
                      <a:pt x="895648" y="0"/>
                    </a:lnTo>
                    <a:lnTo>
                      <a:pt x="922399" y="119667"/>
                    </a:lnTo>
                    <a:lnTo>
                      <a:pt x="1100939" y="439007"/>
                    </a:lnTo>
                    <a:lnTo>
                      <a:pt x="1102623" y="442019"/>
                    </a:lnTo>
                    <a:lnTo>
                      <a:pt x="1102623" y="442019"/>
                    </a:lnTo>
                    <a:lnTo>
                      <a:pt x="1102623" y="442019"/>
                    </a:lnTo>
                    <a:lnTo>
                      <a:pt x="1050483" y="535278"/>
                    </a:lnTo>
                    <a:lnTo>
                      <a:pt x="1024180" y="535278"/>
                    </a:lnTo>
                    <a:lnTo>
                      <a:pt x="955660" y="657835"/>
                    </a:lnTo>
                    <a:cubicBezTo>
                      <a:pt x="1005294" y="675318"/>
                      <a:pt x="1042937" y="719067"/>
                      <a:pt x="1052016" y="774159"/>
                    </a:cubicBezTo>
                    <a:cubicBezTo>
                      <a:pt x="1064969" y="852763"/>
                      <a:pt x="1015441" y="928154"/>
                      <a:pt x="938155" y="947476"/>
                    </a:cubicBezTo>
                    <a:lnTo>
                      <a:pt x="924117" y="891328"/>
                    </a:lnTo>
                    <a:cubicBezTo>
                      <a:pt x="972169" y="879315"/>
                      <a:pt x="1002962" y="832441"/>
                      <a:pt x="994909" y="783569"/>
                    </a:cubicBezTo>
                    <a:cubicBezTo>
                      <a:pt x="988801" y="746505"/>
                      <a:pt x="961899" y="717697"/>
                      <a:pt x="927660" y="707915"/>
                    </a:cubicBezTo>
                    <a:lnTo>
                      <a:pt x="799317" y="937472"/>
                    </a:lnTo>
                    <a:lnTo>
                      <a:pt x="653595" y="937472"/>
                    </a:lnTo>
                    <a:lnTo>
                      <a:pt x="449029" y="937472"/>
                    </a:lnTo>
                    <a:lnTo>
                      <a:pt x="303307" y="937472"/>
                    </a:lnTo>
                    <a:lnTo>
                      <a:pt x="78444" y="535278"/>
                    </a:lnTo>
                    <a:lnTo>
                      <a:pt x="52140" y="535278"/>
                    </a:lnTo>
                    <a:lnTo>
                      <a:pt x="0" y="442019"/>
                    </a:lnTo>
                    <a:lnTo>
                      <a:pt x="0" y="442019"/>
                    </a:lnTo>
                    <a:lnTo>
                      <a:pt x="0" y="442019"/>
                    </a:lnTo>
                    <a:lnTo>
                      <a:pt x="1684" y="439007"/>
                    </a:lnTo>
                    <a:lnTo>
                      <a:pt x="180224" y="119667"/>
                    </a:lnTo>
                    <a:close/>
                  </a:path>
                </a:pathLst>
              </a:custGeom>
              <a:solidFill>
                <a:schemeClr val="tx1"/>
              </a:solidFill>
              <a:ln w="762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" name="グループ化 24"/>
              <p:cNvGrpSpPr/>
              <p:nvPr/>
            </p:nvGrpSpPr>
            <p:grpSpPr>
              <a:xfrm>
                <a:off x="-2034708" y="1287381"/>
                <a:ext cx="1102623" cy="952045"/>
                <a:chOff x="4174331" y="3412331"/>
                <a:chExt cx="540544" cy="466726"/>
              </a:xfrm>
            </p:grpSpPr>
            <p:sp>
              <p:nvSpPr>
                <p:cNvPr id="26" name="アーチ 25"/>
                <p:cNvSpPr/>
                <p:nvPr/>
              </p:nvSpPr>
              <p:spPr>
                <a:xfrm>
                  <a:off x="4541044" y="3729038"/>
                  <a:ext cx="150019" cy="150019"/>
                </a:xfrm>
                <a:prstGeom prst="blockArc">
                  <a:avLst>
                    <a:gd name="adj1" fmla="val 10800000"/>
                    <a:gd name="adj2" fmla="val 4557799"/>
                    <a:gd name="adj3" fmla="val 18913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台形 26"/>
                <p:cNvSpPr/>
                <p:nvPr/>
              </p:nvSpPr>
              <p:spPr>
                <a:xfrm flipV="1">
                  <a:off x="4198143" y="3648551"/>
                  <a:ext cx="492920" cy="223362"/>
                </a:xfrm>
                <a:prstGeom prst="trapezoid">
                  <a:avLst>
                    <a:gd name="adj" fmla="val 55909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台形 27"/>
                <p:cNvSpPr/>
                <p:nvPr/>
              </p:nvSpPr>
              <p:spPr>
                <a:xfrm flipV="1">
                  <a:off x="4269581" y="3648551"/>
                  <a:ext cx="350044" cy="223362"/>
                </a:xfrm>
                <a:prstGeom prst="trapezoid">
                  <a:avLst>
                    <a:gd name="adj" fmla="val 55909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フリーフォーム 38"/>
                <p:cNvSpPr/>
                <p:nvPr/>
              </p:nvSpPr>
              <p:spPr>
                <a:xfrm flipV="1">
                  <a:off x="4174331" y="3467099"/>
                  <a:ext cx="540544" cy="207644"/>
                </a:xfrm>
                <a:custGeom>
                  <a:avLst/>
                  <a:gdLst>
                    <a:gd name="connsiteX0" fmla="*/ 90531 w 540544"/>
                    <a:gd name="connsiteY0" fmla="*/ 207644 h 207644"/>
                    <a:gd name="connsiteX1" fmla="*/ 450013 w 540544"/>
                    <a:gd name="connsiteY1" fmla="*/ 207644 h 207644"/>
                    <a:gd name="connsiteX2" fmla="*/ 540544 w 540544"/>
                    <a:gd name="connsiteY2" fmla="*/ 45719 h 207644"/>
                    <a:gd name="connsiteX3" fmla="*/ 514983 w 540544"/>
                    <a:gd name="connsiteY3" fmla="*/ 0 h 207644"/>
                    <a:gd name="connsiteX4" fmla="*/ 25561 w 540544"/>
                    <a:gd name="connsiteY4" fmla="*/ 0 h 207644"/>
                    <a:gd name="connsiteX5" fmla="*/ 0 w 540544"/>
                    <a:gd name="connsiteY5" fmla="*/ 45719 h 20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0544" h="207644">
                      <a:moveTo>
                        <a:pt x="90531" y="207644"/>
                      </a:moveTo>
                      <a:lnTo>
                        <a:pt x="450013" y="207644"/>
                      </a:lnTo>
                      <a:lnTo>
                        <a:pt x="540544" y="45719"/>
                      </a:lnTo>
                      <a:lnTo>
                        <a:pt x="514983" y="0"/>
                      </a:lnTo>
                      <a:lnTo>
                        <a:pt x="25561" y="0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円/楕円 39"/>
                <p:cNvSpPr/>
                <p:nvPr/>
              </p:nvSpPr>
              <p:spPr>
                <a:xfrm>
                  <a:off x="4257675" y="3486388"/>
                  <a:ext cx="373856" cy="126206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" name="フリーフォーム 40"/>
                <p:cNvSpPr/>
                <p:nvPr/>
              </p:nvSpPr>
              <p:spPr>
                <a:xfrm>
                  <a:off x="4257675" y="3486388"/>
                  <a:ext cx="373856" cy="79772"/>
                </a:xfrm>
                <a:custGeom>
                  <a:avLst/>
                  <a:gdLst>
                    <a:gd name="connsiteX0" fmla="*/ 186928 w 373856"/>
                    <a:gd name="connsiteY0" fmla="*/ 0 h 79772"/>
                    <a:gd name="connsiteX1" fmla="*/ 373856 w 373856"/>
                    <a:gd name="connsiteY1" fmla="*/ 63103 h 79772"/>
                    <a:gd name="connsiteX2" fmla="*/ 363887 w 373856"/>
                    <a:gd name="connsiteY2" fmla="*/ 79772 h 79772"/>
                    <a:gd name="connsiteX3" fmla="*/ 359166 w 373856"/>
                    <a:gd name="connsiteY3" fmla="*/ 71879 h 79772"/>
                    <a:gd name="connsiteX4" fmla="*/ 186928 w 373856"/>
                    <a:gd name="connsiteY4" fmla="*/ 33338 h 79772"/>
                    <a:gd name="connsiteX5" fmla="*/ 14690 w 373856"/>
                    <a:gd name="connsiteY5" fmla="*/ 71879 h 79772"/>
                    <a:gd name="connsiteX6" fmla="*/ 9969 w 373856"/>
                    <a:gd name="connsiteY6" fmla="*/ 79772 h 79772"/>
                    <a:gd name="connsiteX7" fmla="*/ 0 w 373856"/>
                    <a:gd name="connsiteY7" fmla="*/ 63103 h 79772"/>
                    <a:gd name="connsiteX8" fmla="*/ 186928 w 373856"/>
                    <a:gd name="connsiteY8" fmla="*/ 0 h 79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3856" h="79772">
                      <a:moveTo>
                        <a:pt x="186928" y="0"/>
                      </a:moveTo>
                      <a:cubicBezTo>
                        <a:pt x="290165" y="0"/>
                        <a:pt x="373856" y="28252"/>
                        <a:pt x="373856" y="63103"/>
                      </a:cubicBezTo>
                      <a:lnTo>
                        <a:pt x="363887" y="79772"/>
                      </a:lnTo>
                      <a:lnTo>
                        <a:pt x="359166" y="71879"/>
                      </a:lnTo>
                      <a:cubicBezTo>
                        <a:pt x="330789" y="49230"/>
                        <a:pt x="264356" y="33338"/>
                        <a:pt x="186928" y="33338"/>
                      </a:cubicBezTo>
                      <a:cubicBezTo>
                        <a:pt x="109501" y="33338"/>
                        <a:pt x="43067" y="49230"/>
                        <a:pt x="14690" y="71879"/>
                      </a:cubicBezTo>
                      <a:lnTo>
                        <a:pt x="9969" y="79772"/>
                      </a:lnTo>
                      <a:lnTo>
                        <a:pt x="0" y="63103"/>
                      </a:lnTo>
                      <a:cubicBezTo>
                        <a:pt x="0" y="28252"/>
                        <a:pt x="83691" y="0"/>
                        <a:pt x="18692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" name="台形 41"/>
                <p:cNvSpPr/>
                <p:nvPr/>
              </p:nvSpPr>
              <p:spPr>
                <a:xfrm>
                  <a:off x="4262437" y="3412331"/>
                  <a:ext cx="364332" cy="59767"/>
                </a:xfrm>
                <a:prstGeom prst="trapezoid">
                  <a:avLst>
                    <a:gd name="adj" fmla="val 22354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" name="フリーフォーム 42"/>
                <p:cNvSpPr/>
                <p:nvPr/>
              </p:nvSpPr>
              <p:spPr>
                <a:xfrm flipV="1">
                  <a:off x="4174331" y="3619974"/>
                  <a:ext cx="540544" cy="54769"/>
                </a:xfrm>
                <a:custGeom>
                  <a:avLst/>
                  <a:gdLst>
                    <a:gd name="connsiteX0" fmla="*/ 5060 w 540544"/>
                    <a:gd name="connsiteY0" fmla="*/ 54769 h 54769"/>
                    <a:gd name="connsiteX1" fmla="*/ 535484 w 540544"/>
                    <a:gd name="connsiteY1" fmla="*/ 54769 h 54769"/>
                    <a:gd name="connsiteX2" fmla="*/ 540544 w 540544"/>
                    <a:gd name="connsiteY2" fmla="*/ 45719 h 54769"/>
                    <a:gd name="connsiteX3" fmla="*/ 514983 w 540544"/>
                    <a:gd name="connsiteY3" fmla="*/ 0 h 54769"/>
                    <a:gd name="connsiteX4" fmla="*/ 25561 w 540544"/>
                    <a:gd name="connsiteY4" fmla="*/ 0 h 54769"/>
                    <a:gd name="connsiteX5" fmla="*/ 0 w 540544"/>
                    <a:gd name="connsiteY5" fmla="*/ 45719 h 54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0544" h="54769">
                      <a:moveTo>
                        <a:pt x="5060" y="54769"/>
                      </a:moveTo>
                      <a:lnTo>
                        <a:pt x="535484" y="54769"/>
                      </a:lnTo>
                      <a:lnTo>
                        <a:pt x="540544" y="45719"/>
                      </a:lnTo>
                      <a:lnTo>
                        <a:pt x="514983" y="0"/>
                      </a:lnTo>
                      <a:lnTo>
                        <a:pt x="25561" y="0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9" name="グループ化 18"/>
            <p:cNvGrpSpPr/>
            <p:nvPr/>
          </p:nvGrpSpPr>
          <p:grpSpPr>
            <a:xfrm>
              <a:off x="-1647466" y="1056534"/>
              <a:ext cx="667294" cy="461360"/>
              <a:chOff x="-1647466" y="1027176"/>
              <a:chExt cx="667294" cy="461360"/>
            </a:xfrm>
          </p:grpSpPr>
          <p:sp>
            <p:nvSpPr>
              <p:cNvPr id="20" name="フリーフォーム 19"/>
              <p:cNvSpPr/>
              <p:nvPr/>
            </p:nvSpPr>
            <p:spPr>
              <a:xfrm rot="9000000">
                <a:off x="-1593168" y="1027176"/>
                <a:ext cx="612996" cy="461360"/>
              </a:xfrm>
              <a:custGeom>
                <a:avLst/>
                <a:gdLst>
                  <a:gd name="connsiteX0" fmla="*/ 307181 w 307181"/>
                  <a:gd name="connsiteY0" fmla="*/ 231195 h 231195"/>
                  <a:gd name="connsiteX1" fmla="*/ 173831 w 307181"/>
                  <a:gd name="connsiteY1" fmla="*/ 231195 h 231195"/>
                  <a:gd name="connsiteX2" fmla="*/ 133350 w 307181"/>
                  <a:gd name="connsiteY2" fmla="*/ 231195 h 231195"/>
                  <a:gd name="connsiteX3" fmla="*/ 0 w 307181"/>
                  <a:gd name="connsiteY3" fmla="*/ 231195 h 231195"/>
                  <a:gd name="connsiteX4" fmla="*/ 43458 w 307181"/>
                  <a:gd name="connsiteY4" fmla="*/ 0 h 231195"/>
                  <a:gd name="connsiteX5" fmla="*/ 130373 w 307181"/>
                  <a:gd name="connsiteY5" fmla="*/ 0 h 231195"/>
                  <a:gd name="connsiteX6" fmla="*/ 153591 w 307181"/>
                  <a:gd name="connsiteY6" fmla="*/ 123516 h 231195"/>
                  <a:gd name="connsiteX7" fmla="*/ 176808 w 307181"/>
                  <a:gd name="connsiteY7" fmla="*/ 0 h 231195"/>
                  <a:gd name="connsiteX8" fmla="*/ 263723 w 307181"/>
                  <a:gd name="connsiteY8" fmla="*/ 0 h 231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7181" h="231195">
                    <a:moveTo>
                      <a:pt x="307181" y="231195"/>
                    </a:moveTo>
                    <a:lnTo>
                      <a:pt x="173831" y="231195"/>
                    </a:lnTo>
                    <a:lnTo>
                      <a:pt x="133350" y="231195"/>
                    </a:lnTo>
                    <a:lnTo>
                      <a:pt x="0" y="231195"/>
                    </a:lnTo>
                    <a:lnTo>
                      <a:pt x="43458" y="0"/>
                    </a:lnTo>
                    <a:lnTo>
                      <a:pt x="130373" y="0"/>
                    </a:lnTo>
                    <a:lnTo>
                      <a:pt x="153591" y="123516"/>
                    </a:lnTo>
                    <a:lnTo>
                      <a:pt x="176808" y="0"/>
                    </a:lnTo>
                    <a:lnTo>
                      <a:pt x="263723" y="0"/>
                    </a:lnTo>
                    <a:close/>
                  </a:path>
                </a:pathLst>
              </a:custGeom>
              <a:solidFill>
                <a:schemeClr val="tx1"/>
              </a:solidFill>
              <a:ln w="762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1" name="グループ化 20"/>
              <p:cNvGrpSpPr/>
              <p:nvPr/>
            </p:nvGrpSpPr>
            <p:grpSpPr>
              <a:xfrm>
                <a:off x="-1647466" y="1027176"/>
                <a:ext cx="667294" cy="461360"/>
                <a:chOff x="-1020867" y="1256527"/>
                <a:chExt cx="393997" cy="272406"/>
              </a:xfrm>
            </p:grpSpPr>
            <p:sp>
              <p:nvSpPr>
                <p:cNvPr id="22" name="フリーフォーム 21"/>
                <p:cNvSpPr/>
                <p:nvPr/>
              </p:nvSpPr>
              <p:spPr>
                <a:xfrm rot="9000000">
                  <a:off x="-988807" y="1256527"/>
                  <a:ext cx="361937" cy="272406"/>
                </a:xfrm>
                <a:custGeom>
                  <a:avLst/>
                  <a:gdLst>
                    <a:gd name="connsiteX0" fmla="*/ 307181 w 307181"/>
                    <a:gd name="connsiteY0" fmla="*/ 231195 h 231195"/>
                    <a:gd name="connsiteX1" fmla="*/ 173831 w 307181"/>
                    <a:gd name="connsiteY1" fmla="*/ 231195 h 231195"/>
                    <a:gd name="connsiteX2" fmla="*/ 133350 w 307181"/>
                    <a:gd name="connsiteY2" fmla="*/ 231195 h 231195"/>
                    <a:gd name="connsiteX3" fmla="*/ 0 w 307181"/>
                    <a:gd name="connsiteY3" fmla="*/ 231195 h 231195"/>
                    <a:gd name="connsiteX4" fmla="*/ 43458 w 307181"/>
                    <a:gd name="connsiteY4" fmla="*/ 0 h 231195"/>
                    <a:gd name="connsiteX5" fmla="*/ 130373 w 307181"/>
                    <a:gd name="connsiteY5" fmla="*/ 0 h 231195"/>
                    <a:gd name="connsiteX6" fmla="*/ 153591 w 307181"/>
                    <a:gd name="connsiteY6" fmla="*/ 123516 h 231195"/>
                    <a:gd name="connsiteX7" fmla="*/ 176808 w 307181"/>
                    <a:gd name="connsiteY7" fmla="*/ 0 h 231195"/>
                    <a:gd name="connsiteX8" fmla="*/ 263723 w 307181"/>
                    <a:gd name="connsiteY8" fmla="*/ 0 h 231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7181" h="231195">
                      <a:moveTo>
                        <a:pt x="307181" y="231195"/>
                      </a:moveTo>
                      <a:lnTo>
                        <a:pt x="173831" y="231195"/>
                      </a:lnTo>
                      <a:lnTo>
                        <a:pt x="133350" y="231195"/>
                      </a:lnTo>
                      <a:lnTo>
                        <a:pt x="0" y="231195"/>
                      </a:lnTo>
                      <a:lnTo>
                        <a:pt x="43458" y="0"/>
                      </a:lnTo>
                      <a:lnTo>
                        <a:pt x="130373" y="0"/>
                      </a:lnTo>
                      <a:lnTo>
                        <a:pt x="153591" y="123516"/>
                      </a:lnTo>
                      <a:lnTo>
                        <a:pt x="176808" y="0"/>
                      </a:lnTo>
                      <a:lnTo>
                        <a:pt x="263723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フリーフォーム 22"/>
                <p:cNvSpPr/>
                <p:nvPr/>
              </p:nvSpPr>
              <p:spPr>
                <a:xfrm rot="9000000">
                  <a:off x="-1020867" y="1265116"/>
                  <a:ext cx="361937" cy="144166"/>
                </a:xfrm>
                <a:custGeom>
                  <a:avLst/>
                  <a:gdLst>
                    <a:gd name="connsiteX0" fmla="*/ 62861 w 307180"/>
                    <a:gd name="connsiteY0" fmla="*/ 122356 h 122356"/>
                    <a:gd name="connsiteX1" fmla="*/ 0 w 307180"/>
                    <a:gd name="connsiteY1" fmla="*/ 122356 h 122356"/>
                    <a:gd name="connsiteX2" fmla="*/ 23000 w 307180"/>
                    <a:gd name="connsiteY2" fmla="*/ 0 h 122356"/>
                    <a:gd name="connsiteX3" fmla="*/ 307180 w 307180"/>
                    <a:gd name="connsiteY3" fmla="*/ 122356 h 122356"/>
                    <a:gd name="connsiteX4" fmla="*/ 244320 w 307180"/>
                    <a:gd name="connsiteY4" fmla="*/ 122356 h 122356"/>
                    <a:gd name="connsiteX5" fmla="*/ 284181 w 307180"/>
                    <a:gd name="connsiteY5" fmla="*/ 0 h 122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7180" h="122356">
                      <a:moveTo>
                        <a:pt x="62861" y="122356"/>
                      </a:moveTo>
                      <a:lnTo>
                        <a:pt x="0" y="122356"/>
                      </a:lnTo>
                      <a:lnTo>
                        <a:pt x="23000" y="0"/>
                      </a:lnTo>
                      <a:close/>
                      <a:moveTo>
                        <a:pt x="307180" y="122356"/>
                      </a:moveTo>
                      <a:lnTo>
                        <a:pt x="244320" y="122356"/>
                      </a:lnTo>
                      <a:lnTo>
                        <a:pt x="284181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0" y="4464115"/>
            <a:ext cx="9905999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6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洗濯前に</a:t>
            </a:r>
            <a:r>
              <a:rPr lang="en-US" altLang="ja-JP" sz="66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/>
            </a:r>
            <a:br>
              <a:rPr lang="en-US" altLang="ja-JP" sz="66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</a:br>
            <a:r>
              <a:rPr lang="ja-JP" altLang="en-US" sz="7200" dirty="0" smtClean="0">
                <a:ln w="19050">
                  <a:solidFill>
                    <a:schemeClr val="tx1"/>
                  </a:solidFill>
                </a:ln>
              </a:rPr>
              <a:t>ポケットの中身</a:t>
            </a:r>
            <a:r>
              <a:rPr lang="ja-JP" altLang="en-US" sz="7200" dirty="0">
                <a:ln w="19050">
                  <a:solidFill>
                    <a:schemeClr val="tx1"/>
                  </a:solidFill>
                </a:ln>
              </a:rPr>
              <a:t>確認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3409270" y="1734515"/>
            <a:ext cx="2477180" cy="2657510"/>
            <a:chOff x="-2034708" y="1056534"/>
            <a:chExt cx="1102623" cy="1182892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-2034708" y="1287381"/>
              <a:ext cx="1102623" cy="952045"/>
              <a:chOff x="-2034708" y="1287381"/>
              <a:chExt cx="1102623" cy="952045"/>
            </a:xfrm>
          </p:grpSpPr>
          <p:sp>
            <p:nvSpPr>
              <p:cNvPr id="11" name="アーチ 182"/>
              <p:cNvSpPr/>
              <p:nvPr/>
            </p:nvSpPr>
            <p:spPr>
              <a:xfrm>
                <a:off x="-2034708" y="1287381"/>
                <a:ext cx="1102623" cy="947476"/>
              </a:xfrm>
              <a:custGeom>
                <a:avLst/>
                <a:gdLst/>
                <a:ahLst/>
                <a:cxnLst/>
                <a:rect l="l" t="t" r="r" b="b"/>
                <a:pathLst>
                  <a:path w="1102623" h="947476">
                    <a:moveTo>
                      <a:pt x="206975" y="0"/>
                    </a:moveTo>
                    <a:lnTo>
                      <a:pt x="895648" y="0"/>
                    </a:lnTo>
                    <a:lnTo>
                      <a:pt x="922399" y="119667"/>
                    </a:lnTo>
                    <a:lnTo>
                      <a:pt x="1100939" y="439007"/>
                    </a:lnTo>
                    <a:lnTo>
                      <a:pt x="1102623" y="442019"/>
                    </a:lnTo>
                    <a:lnTo>
                      <a:pt x="1102623" y="442019"/>
                    </a:lnTo>
                    <a:lnTo>
                      <a:pt x="1102623" y="442019"/>
                    </a:lnTo>
                    <a:lnTo>
                      <a:pt x="1050483" y="535278"/>
                    </a:lnTo>
                    <a:lnTo>
                      <a:pt x="1024180" y="535278"/>
                    </a:lnTo>
                    <a:lnTo>
                      <a:pt x="955660" y="657835"/>
                    </a:lnTo>
                    <a:cubicBezTo>
                      <a:pt x="1005294" y="675318"/>
                      <a:pt x="1042937" y="719067"/>
                      <a:pt x="1052016" y="774159"/>
                    </a:cubicBezTo>
                    <a:cubicBezTo>
                      <a:pt x="1064969" y="852763"/>
                      <a:pt x="1015441" y="928154"/>
                      <a:pt x="938155" y="947476"/>
                    </a:cubicBezTo>
                    <a:lnTo>
                      <a:pt x="924117" y="891328"/>
                    </a:lnTo>
                    <a:cubicBezTo>
                      <a:pt x="972169" y="879315"/>
                      <a:pt x="1002962" y="832441"/>
                      <a:pt x="994909" y="783569"/>
                    </a:cubicBezTo>
                    <a:cubicBezTo>
                      <a:pt x="988801" y="746505"/>
                      <a:pt x="961899" y="717697"/>
                      <a:pt x="927660" y="707915"/>
                    </a:cubicBezTo>
                    <a:lnTo>
                      <a:pt x="799317" y="937472"/>
                    </a:lnTo>
                    <a:lnTo>
                      <a:pt x="653595" y="937472"/>
                    </a:lnTo>
                    <a:lnTo>
                      <a:pt x="449029" y="937472"/>
                    </a:lnTo>
                    <a:lnTo>
                      <a:pt x="303307" y="937472"/>
                    </a:lnTo>
                    <a:lnTo>
                      <a:pt x="78444" y="535278"/>
                    </a:lnTo>
                    <a:lnTo>
                      <a:pt x="52140" y="535278"/>
                    </a:lnTo>
                    <a:lnTo>
                      <a:pt x="0" y="442019"/>
                    </a:lnTo>
                    <a:lnTo>
                      <a:pt x="0" y="442019"/>
                    </a:lnTo>
                    <a:lnTo>
                      <a:pt x="0" y="442019"/>
                    </a:lnTo>
                    <a:lnTo>
                      <a:pt x="1684" y="439007"/>
                    </a:lnTo>
                    <a:lnTo>
                      <a:pt x="180224" y="119667"/>
                    </a:lnTo>
                    <a:close/>
                  </a:path>
                </a:pathLst>
              </a:custGeom>
              <a:solidFill>
                <a:schemeClr val="tx1"/>
              </a:solidFill>
              <a:ln w="762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" name="グループ化 11"/>
              <p:cNvGrpSpPr/>
              <p:nvPr/>
            </p:nvGrpSpPr>
            <p:grpSpPr>
              <a:xfrm>
                <a:off x="-2034708" y="1287381"/>
                <a:ext cx="1102623" cy="952045"/>
                <a:chOff x="4174331" y="3412331"/>
                <a:chExt cx="540544" cy="466726"/>
              </a:xfrm>
            </p:grpSpPr>
            <p:sp>
              <p:nvSpPr>
                <p:cNvPr id="13" name="アーチ 12"/>
                <p:cNvSpPr/>
                <p:nvPr/>
              </p:nvSpPr>
              <p:spPr>
                <a:xfrm>
                  <a:off x="4541044" y="3729038"/>
                  <a:ext cx="150019" cy="150019"/>
                </a:xfrm>
                <a:prstGeom prst="blockArc">
                  <a:avLst>
                    <a:gd name="adj1" fmla="val 10800000"/>
                    <a:gd name="adj2" fmla="val 4557799"/>
                    <a:gd name="adj3" fmla="val 18913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" name="台形 14"/>
                <p:cNvSpPr/>
                <p:nvPr/>
              </p:nvSpPr>
              <p:spPr>
                <a:xfrm flipV="1">
                  <a:off x="4198143" y="3648551"/>
                  <a:ext cx="492920" cy="223362"/>
                </a:xfrm>
                <a:prstGeom prst="trapezoid">
                  <a:avLst>
                    <a:gd name="adj" fmla="val 55909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" name="台形 15"/>
                <p:cNvSpPr/>
                <p:nvPr/>
              </p:nvSpPr>
              <p:spPr>
                <a:xfrm flipV="1">
                  <a:off x="4269581" y="3648551"/>
                  <a:ext cx="350044" cy="223362"/>
                </a:xfrm>
                <a:prstGeom prst="trapezoid">
                  <a:avLst>
                    <a:gd name="adj" fmla="val 55909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" name="フリーフォーム 16"/>
                <p:cNvSpPr/>
                <p:nvPr/>
              </p:nvSpPr>
              <p:spPr>
                <a:xfrm flipV="1">
                  <a:off x="4174331" y="3467099"/>
                  <a:ext cx="540544" cy="207644"/>
                </a:xfrm>
                <a:custGeom>
                  <a:avLst/>
                  <a:gdLst>
                    <a:gd name="connsiteX0" fmla="*/ 90531 w 540544"/>
                    <a:gd name="connsiteY0" fmla="*/ 207644 h 207644"/>
                    <a:gd name="connsiteX1" fmla="*/ 450013 w 540544"/>
                    <a:gd name="connsiteY1" fmla="*/ 207644 h 207644"/>
                    <a:gd name="connsiteX2" fmla="*/ 540544 w 540544"/>
                    <a:gd name="connsiteY2" fmla="*/ 45719 h 207644"/>
                    <a:gd name="connsiteX3" fmla="*/ 514983 w 540544"/>
                    <a:gd name="connsiteY3" fmla="*/ 0 h 207644"/>
                    <a:gd name="connsiteX4" fmla="*/ 25561 w 540544"/>
                    <a:gd name="connsiteY4" fmla="*/ 0 h 207644"/>
                    <a:gd name="connsiteX5" fmla="*/ 0 w 540544"/>
                    <a:gd name="connsiteY5" fmla="*/ 45719 h 20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0544" h="207644">
                      <a:moveTo>
                        <a:pt x="90531" y="207644"/>
                      </a:moveTo>
                      <a:lnTo>
                        <a:pt x="450013" y="207644"/>
                      </a:lnTo>
                      <a:lnTo>
                        <a:pt x="540544" y="45719"/>
                      </a:lnTo>
                      <a:lnTo>
                        <a:pt x="514983" y="0"/>
                      </a:lnTo>
                      <a:lnTo>
                        <a:pt x="25561" y="0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" name="円/楕円 18"/>
                <p:cNvSpPr/>
                <p:nvPr/>
              </p:nvSpPr>
              <p:spPr>
                <a:xfrm>
                  <a:off x="4257675" y="3486388"/>
                  <a:ext cx="373856" cy="126206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" name="フリーフォーム 19"/>
                <p:cNvSpPr/>
                <p:nvPr/>
              </p:nvSpPr>
              <p:spPr>
                <a:xfrm>
                  <a:off x="4257675" y="3486388"/>
                  <a:ext cx="373856" cy="79772"/>
                </a:xfrm>
                <a:custGeom>
                  <a:avLst/>
                  <a:gdLst>
                    <a:gd name="connsiteX0" fmla="*/ 186928 w 373856"/>
                    <a:gd name="connsiteY0" fmla="*/ 0 h 79772"/>
                    <a:gd name="connsiteX1" fmla="*/ 373856 w 373856"/>
                    <a:gd name="connsiteY1" fmla="*/ 63103 h 79772"/>
                    <a:gd name="connsiteX2" fmla="*/ 363887 w 373856"/>
                    <a:gd name="connsiteY2" fmla="*/ 79772 h 79772"/>
                    <a:gd name="connsiteX3" fmla="*/ 359166 w 373856"/>
                    <a:gd name="connsiteY3" fmla="*/ 71879 h 79772"/>
                    <a:gd name="connsiteX4" fmla="*/ 186928 w 373856"/>
                    <a:gd name="connsiteY4" fmla="*/ 33338 h 79772"/>
                    <a:gd name="connsiteX5" fmla="*/ 14690 w 373856"/>
                    <a:gd name="connsiteY5" fmla="*/ 71879 h 79772"/>
                    <a:gd name="connsiteX6" fmla="*/ 9969 w 373856"/>
                    <a:gd name="connsiteY6" fmla="*/ 79772 h 79772"/>
                    <a:gd name="connsiteX7" fmla="*/ 0 w 373856"/>
                    <a:gd name="connsiteY7" fmla="*/ 63103 h 79772"/>
                    <a:gd name="connsiteX8" fmla="*/ 186928 w 373856"/>
                    <a:gd name="connsiteY8" fmla="*/ 0 h 79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3856" h="79772">
                      <a:moveTo>
                        <a:pt x="186928" y="0"/>
                      </a:moveTo>
                      <a:cubicBezTo>
                        <a:pt x="290165" y="0"/>
                        <a:pt x="373856" y="28252"/>
                        <a:pt x="373856" y="63103"/>
                      </a:cubicBezTo>
                      <a:lnTo>
                        <a:pt x="363887" y="79772"/>
                      </a:lnTo>
                      <a:lnTo>
                        <a:pt x="359166" y="71879"/>
                      </a:lnTo>
                      <a:cubicBezTo>
                        <a:pt x="330789" y="49230"/>
                        <a:pt x="264356" y="33338"/>
                        <a:pt x="186928" y="33338"/>
                      </a:cubicBezTo>
                      <a:cubicBezTo>
                        <a:pt x="109501" y="33338"/>
                        <a:pt x="43067" y="49230"/>
                        <a:pt x="14690" y="71879"/>
                      </a:cubicBezTo>
                      <a:lnTo>
                        <a:pt x="9969" y="79772"/>
                      </a:lnTo>
                      <a:lnTo>
                        <a:pt x="0" y="63103"/>
                      </a:lnTo>
                      <a:cubicBezTo>
                        <a:pt x="0" y="28252"/>
                        <a:pt x="83691" y="0"/>
                        <a:pt x="18692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台形 20"/>
                <p:cNvSpPr/>
                <p:nvPr/>
              </p:nvSpPr>
              <p:spPr>
                <a:xfrm>
                  <a:off x="4262437" y="3412331"/>
                  <a:ext cx="364332" cy="59767"/>
                </a:xfrm>
                <a:prstGeom prst="trapezoid">
                  <a:avLst>
                    <a:gd name="adj" fmla="val 22354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" name="フリーフォーム 21"/>
                <p:cNvSpPr/>
                <p:nvPr/>
              </p:nvSpPr>
              <p:spPr>
                <a:xfrm flipV="1">
                  <a:off x="4174331" y="3619974"/>
                  <a:ext cx="540544" cy="54769"/>
                </a:xfrm>
                <a:custGeom>
                  <a:avLst/>
                  <a:gdLst>
                    <a:gd name="connsiteX0" fmla="*/ 5060 w 540544"/>
                    <a:gd name="connsiteY0" fmla="*/ 54769 h 54769"/>
                    <a:gd name="connsiteX1" fmla="*/ 535484 w 540544"/>
                    <a:gd name="connsiteY1" fmla="*/ 54769 h 54769"/>
                    <a:gd name="connsiteX2" fmla="*/ 540544 w 540544"/>
                    <a:gd name="connsiteY2" fmla="*/ 45719 h 54769"/>
                    <a:gd name="connsiteX3" fmla="*/ 514983 w 540544"/>
                    <a:gd name="connsiteY3" fmla="*/ 0 h 54769"/>
                    <a:gd name="connsiteX4" fmla="*/ 25561 w 540544"/>
                    <a:gd name="connsiteY4" fmla="*/ 0 h 54769"/>
                    <a:gd name="connsiteX5" fmla="*/ 0 w 540544"/>
                    <a:gd name="connsiteY5" fmla="*/ 45719 h 54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0544" h="54769">
                      <a:moveTo>
                        <a:pt x="5060" y="54769"/>
                      </a:moveTo>
                      <a:lnTo>
                        <a:pt x="535484" y="54769"/>
                      </a:lnTo>
                      <a:lnTo>
                        <a:pt x="540544" y="45719"/>
                      </a:lnTo>
                      <a:lnTo>
                        <a:pt x="514983" y="0"/>
                      </a:lnTo>
                      <a:lnTo>
                        <a:pt x="25561" y="0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" name="グループ化 5"/>
            <p:cNvGrpSpPr/>
            <p:nvPr/>
          </p:nvGrpSpPr>
          <p:grpSpPr>
            <a:xfrm>
              <a:off x="-1647466" y="1056534"/>
              <a:ext cx="667294" cy="461360"/>
              <a:chOff x="-1647466" y="1027176"/>
              <a:chExt cx="667294" cy="461360"/>
            </a:xfrm>
          </p:grpSpPr>
          <p:sp>
            <p:nvSpPr>
              <p:cNvPr id="7" name="フリーフォーム 6"/>
              <p:cNvSpPr/>
              <p:nvPr/>
            </p:nvSpPr>
            <p:spPr>
              <a:xfrm rot="9000000">
                <a:off x="-1593168" y="1027176"/>
                <a:ext cx="612996" cy="461360"/>
              </a:xfrm>
              <a:custGeom>
                <a:avLst/>
                <a:gdLst>
                  <a:gd name="connsiteX0" fmla="*/ 307181 w 307181"/>
                  <a:gd name="connsiteY0" fmla="*/ 231195 h 231195"/>
                  <a:gd name="connsiteX1" fmla="*/ 173831 w 307181"/>
                  <a:gd name="connsiteY1" fmla="*/ 231195 h 231195"/>
                  <a:gd name="connsiteX2" fmla="*/ 133350 w 307181"/>
                  <a:gd name="connsiteY2" fmla="*/ 231195 h 231195"/>
                  <a:gd name="connsiteX3" fmla="*/ 0 w 307181"/>
                  <a:gd name="connsiteY3" fmla="*/ 231195 h 231195"/>
                  <a:gd name="connsiteX4" fmla="*/ 43458 w 307181"/>
                  <a:gd name="connsiteY4" fmla="*/ 0 h 231195"/>
                  <a:gd name="connsiteX5" fmla="*/ 130373 w 307181"/>
                  <a:gd name="connsiteY5" fmla="*/ 0 h 231195"/>
                  <a:gd name="connsiteX6" fmla="*/ 153591 w 307181"/>
                  <a:gd name="connsiteY6" fmla="*/ 123516 h 231195"/>
                  <a:gd name="connsiteX7" fmla="*/ 176808 w 307181"/>
                  <a:gd name="connsiteY7" fmla="*/ 0 h 231195"/>
                  <a:gd name="connsiteX8" fmla="*/ 263723 w 307181"/>
                  <a:gd name="connsiteY8" fmla="*/ 0 h 231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7181" h="231195">
                    <a:moveTo>
                      <a:pt x="307181" y="231195"/>
                    </a:moveTo>
                    <a:lnTo>
                      <a:pt x="173831" y="231195"/>
                    </a:lnTo>
                    <a:lnTo>
                      <a:pt x="133350" y="231195"/>
                    </a:lnTo>
                    <a:lnTo>
                      <a:pt x="0" y="231195"/>
                    </a:lnTo>
                    <a:lnTo>
                      <a:pt x="43458" y="0"/>
                    </a:lnTo>
                    <a:lnTo>
                      <a:pt x="130373" y="0"/>
                    </a:lnTo>
                    <a:lnTo>
                      <a:pt x="153591" y="123516"/>
                    </a:lnTo>
                    <a:lnTo>
                      <a:pt x="176808" y="0"/>
                    </a:lnTo>
                    <a:lnTo>
                      <a:pt x="263723" y="0"/>
                    </a:lnTo>
                    <a:close/>
                  </a:path>
                </a:pathLst>
              </a:custGeom>
              <a:solidFill>
                <a:schemeClr val="tx1"/>
              </a:solidFill>
              <a:ln w="762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" name="グループ化 7"/>
              <p:cNvGrpSpPr/>
              <p:nvPr/>
            </p:nvGrpSpPr>
            <p:grpSpPr>
              <a:xfrm>
                <a:off x="-1647466" y="1027176"/>
                <a:ext cx="667294" cy="461360"/>
                <a:chOff x="-1020867" y="1256527"/>
                <a:chExt cx="393997" cy="272406"/>
              </a:xfrm>
            </p:grpSpPr>
            <p:sp>
              <p:nvSpPr>
                <p:cNvPr id="9" name="フリーフォーム 8"/>
                <p:cNvSpPr/>
                <p:nvPr/>
              </p:nvSpPr>
              <p:spPr>
                <a:xfrm rot="9000000">
                  <a:off x="-988807" y="1256527"/>
                  <a:ext cx="361937" cy="272406"/>
                </a:xfrm>
                <a:custGeom>
                  <a:avLst/>
                  <a:gdLst>
                    <a:gd name="connsiteX0" fmla="*/ 307181 w 307181"/>
                    <a:gd name="connsiteY0" fmla="*/ 231195 h 231195"/>
                    <a:gd name="connsiteX1" fmla="*/ 173831 w 307181"/>
                    <a:gd name="connsiteY1" fmla="*/ 231195 h 231195"/>
                    <a:gd name="connsiteX2" fmla="*/ 133350 w 307181"/>
                    <a:gd name="connsiteY2" fmla="*/ 231195 h 231195"/>
                    <a:gd name="connsiteX3" fmla="*/ 0 w 307181"/>
                    <a:gd name="connsiteY3" fmla="*/ 231195 h 231195"/>
                    <a:gd name="connsiteX4" fmla="*/ 43458 w 307181"/>
                    <a:gd name="connsiteY4" fmla="*/ 0 h 231195"/>
                    <a:gd name="connsiteX5" fmla="*/ 130373 w 307181"/>
                    <a:gd name="connsiteY5" fmla="*/ 0 h 231195"/>
                    <a:gd name="connsiteX6" fmla="*/ 153591 w 307181"/>
                    <a:gd name="connsiteY6" fmla="*/ 123516 h 231195"/>
                    <a:gd name="connsiteX7" fmla="*/ 176808 w 307181"/>
                    <a:gd name="connsiteY7" fmla="*/ 0 h 231195"/>
                    <a:gd name="connsiteX8" fmla="*/ 263723 w 307181"/>
                    <a:gd name="connsiteY8" fmla="*/ 0 h 231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7181" h="231195">
                      <a:moveTo>
                        <a:pt x="307181" y="231195"/>
                      </a:moveTo>
                      <a:lnTo>
                        <a:pt x="173831" y="231195"/>
                      </a:lnTo>
                      <a:lnTo>
                        <a:pt x="133350" y="231195"/>
                      </a:lnTo>
                      <a:lnTo>
                        <a:pt x="0" y="231195"/>
                      </a:lnTo>
                      <a:lnTo>
                        <a:pt x="43458" y="0"/>
                      </a:lnTo>
                      <a:lnTo>
                        <a:pt x="130373" y="0"/>
                      </a:lnTo>
                      <a:lnTo>
                        <a:pt x="153591" y="123516"/>
                      </a:lnTo>
                      <a:lnTo>
                        <a:pt x="176808" y="0"/>
                      </a:lnTo>
                      <a:lnTo>
                        <a:pt x="263723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" name="フリーフォーム 9"/>
                <p:cNvSpPr/>
                <p:nvPr/>
              </p:nvSpPr>
              <p:spPr>
                <a:xfrm rot="9000000">
                  <a:off x="-1020867" y="1265116"/>
                  <a:ext cx="361937" cy="144166"/>
                </a:xfrm>
                <a:custGeom>
                  <a:avLst/>
                  <a:gdLst>
                    <a:gd name="connsiteX0" fmla="*/ 62861 w 307180"/>
                    <a:gd name="connsiteY0" fmla="*/ 122356 h 122356"/>
                    <a:gd name="connsiteX1" fmla="*/ 0 w 307180"/>
                    <a:gd name="connsiteY1" fmla="*/ 122356 h 122356"/>
                    <a:gd name="connsiteX2" fmla="*/ 23000 w 307180"/>
                    <a:gd name="connsiteY2" fmla="*/ 0 h 122356"/>
                    <a:gd name="connsiteX3" fmla="*/ 307180 w 307180"/>
                    <a:gd name="connsiteY3" fmla="*/ 122356 h 122356"/>
                    <a:gd name="connsiteX4" fmla="*/ 244320 w 307180"/>
                    <a:gd name="connsiteY4" fmla="*/ 122356 h 122356"/>
                    <a:gd name="connsiteX5" fmla="*/ 284181 w 307180"/>
                    <a:gd name="connsiteY5" fmla="*/ 0 h 122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7180" h="122356">
                      <a:moveTo>
                        <a:pt x="62861" y="122356"/>
                      </a:moveTo>
                      <a:lnTo>
                        <a:pt x="0" y="122356"/>
                      </a:lnTo>
                      <a:lnTo>
                        <a:pt x="23000" y="0"/>
                      </a:lnTo>
                      <a:close/>
                      <a:moveTo>
                        <a:pt x="307180" y="122356"/>
                      </a:moveTo>
                      <a:lnTo>
                        <a:pt x="244320" y="122356"/>
                      </a:lnTo>
                      <a:lnTo>
                        <a:pt x="284181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確認して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下さい！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0" y="4464115"/>
            <a:ext cx="9905999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6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洗濯前に</a:t>
            </a:r>
            <a:r>
              <a:rPr lang="en-US" altLang="ja-JP" sz="66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/>
            </a:r>
            <a:br>
              <a:rPr lang="en-US" altLang="ja-JP" sz="66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</a:br>
            <a:r>
              <a:rPr lang="ja-JP" altLang="en-US" sz="7200" dirty="0" smtClean="0">
                <a:ln w="19050">
                  <a:solidFill>
                    <a:schemeClr val="tx1"/>
                  </a:solidFill>
                </a:ln>
              </a:rPr>
              <a:t>ポケットの中身</a:t>
            </a:r>
            <a:r>
              <a:rPr lang="ja-JP" altLang="en-US" sz="7200" dirty="0">
                <a:ln w="19050">
                  <a:solidFill>
                    <a:schemeClr val="tx1"/>
                  </a:solidFill>
                </a:ln>
              </a:rPr>
              <a:t>確認</a:t>
            </a:r>
          </a:p>
        </p:txBody>
      </p:sp>
      <p:grpSp>
        <p:nvGrpSpPr>
          <p:cNvPr id="19" name="グループ化 18"/>
          <p:cNvGrpSpPr/>
          <p:nvPr/>
        </p:nvGrpSpPr>
        <p:grpSpPr>
          <a:xfrm>
            <a:off x="3409270" y="1734515"/>
            <a:ext cx="2477180" cy="2657510"/>
            <a:chOff x="-2034708" y="1056534"/>
            <a:chExt cx="1102623" cy="1182892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-2034708" y="1287381"/>
              <a:ext cx="1102623" cy="952045"/>
              <a:chOff x="-2034708" y="1287381"/>
              <a:chExt cx="1102623" cy="952045"/>
            </a:xfrm>
          </p:grpSpPr>
          <p:sp>
            <p:nvSpPr>
              <p:cNvPr id="26" name="アーチ 182"/>
              <p:cNvSpPr/>
              <p:nvPr/>
            </p:nvSpPr>
            <p:spPr>
              <a:xfrm>
                <a:off x="-2034708" y="1287381"/>
                <a:ext cx="1102623" cy="947476"/>
              </a:xfrm>
              <a:custGeom>
                <a:avLst/>
                <a:gdLst/>
                <a:ahLst/>
                <a:cxnLst/>
                <a:rect l="l" t="t" r="r" b="b"/>
                <a:pathLst>
                  <a:path w="1102623" h="947476">
                    <a:moveTo>
                      <a:pt x="206975" y="0"/>
                    </a:moveTo>
                    <a:lnTo>
                      <a:pt x="895648" y="0"/>
                    </a:lnTo>
                    <a:lnTo>
                      <a:pt x="922399" y="119667"/>
                    </a:lnTo>
                    <a:lnTo>
                      <a:pt x="1100939" y="439007"/>
                    </a:lnTo>
                    <a:lnTo>
                      <a:pt x="1102623" y="442019"/>
                    </a:lnTo>
                    <a:lnTo>
                      <a:pt x="1102623" y="442019"/>
                    </a:lnTo>
                    <a:lnTo>
                      <a:pt x="1102623" y="442019"/>
                    </a:lnTo>
                    <a:lnTo>
                      <a:pt x="1050483" y="535278"/>
                    </a:lnTo>
                    <a:lnTo>
                      <a:pt x="1024180" y="535278"/>
                    </a:lnTo>
                    <a:lnTo>
                      <a:pt x="955660" y="657835"/>
                    </a:lnTo>
                    <a:cubicBezTo>
                      <a:pt x="1005294" y="675318"/>
                      <a:pt x="1042937" y="719067"/>
                      <a:pt x="1052016" y="774159"/>
                    </a:cubicBezTo>
                    <a:cubicBezTo>
                      <a:pt x="1064969" y="852763"/>
                      <a:pt x="1015441" y="928154"/>
                      <a:pt x="938155" y="947476"/>
                    </a:cubicBezTo>
                    <a:lnTo>
                      <a:pt x="924117" y="891328"/>
                    </a:lnTo>
                    <a:cubicBezTo>
                      <a:pt x="972169" y="879315"/>
                      <a:pt x="1002962" y="832441"/>
                      <a:pt x="994909" y="783569"/>
                    </a:cubicBezTo>
                    <a:cubicBezTo>
                      <a:pt x="988801" y="746505"/>
                      <a:pt x="961899" y="717697"/>
                      <a:pt x="927660" y="707915"/>
                    </a:cubicBezTo>
                    <a:lnTo>
                      <a:pt x="799317" y="937472"/>
                    </a:lnTo>
                    <a:lnTo>
                      <a:pt x="653595" y="937472"/>
                    </a:lnTo>
                    <a:lnTo>
                      <a:pt x="449029" y="937472"/>
                    </a:lnTo>
                    <a:lnTo>
                      <a:pt x="303307" y="937472"/>
                    </a:lnTo>
                    <a:lnTo>
                      <a:pt x="78444" y="535278"/>
                    </a:lnTo>
                    <a:lnTo>
                      <a:pt x="52140" y="535278"/>
                    </a:lnTo>
                    <a:lnTo>
                      <a:pt x="0" y="442019"/>
                    </a:lnTo>
                    <a:lnTo>
                      <a:pt x="0" y="442019"/>
                    </a:lnTo>
                    <a:lnTo>
                      <a:pt x="0" y="442019"/>
                    </a:lnTo>
                    <a:lnTo>
                      <a:pt x="1684" y="439007"/>
                    </a:lnTo>
                    <a:lnTo>
                      <a:pt x="180224" y="119667"/>
                    </a:lnTo>
                    <a:close/>
                  </a:path>
                </a:pathLst>
              </a:custGeom>
              <a:solidFill>
                <a:schemeClr val="tx1"/>
              </a:solidFill>
              <a:ln w="762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7" name="グループ化 26"/>
              <p:cNvGrpSpPr/>
              <p:nvPr/>
            </p:nvGrpSpPr>
            <p:grpSpPr>
              <a:xfrm>
                <a:off x="-2034708" y="1287381"/>
                <a:ext cx="1102623" cy="952045"/>
                <a:chOff x="4174331" y="3412331"/>
                <a:chExt cx="540544" cy="466726"/>
              </a:xfrm>
            </p:grpSpPr>
            <p:sp>
              <p:nvSpPr>
                <p:cNvPr id="28" name="アーチ 27"/>
                <p:cNvSpPr/>
                <p:nvPr/>
              </p:nvSpPr>
              <p:spPr>
                <a:xfrm>
                  <a:off x="4541044" y="3729038"/>
                  <a:ext cx="150019" cy="150019"/>
                </a:xfrm>
                <a:prstGeom prst="blockArc">
                  <a:avLst>
                    <a:gd name="adj1" fmla="val 10800000"/>
                    <a:gd name="adj2" fmla="val 4557799"/>
                    <a:gd name="adj3" fmla="val 18913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台形 28"/>
                <p:cNvSpPr/>
                <p:nvPr/>
              </p:nvSpPr>
              <p:spPr>
                <a:xfrm flipV="1">
                  <a:off x="4198143" y="3648551"/>
                  <a:ext cx="492920" cy="223362"/>
                </a:xfrm>
                <a:prstGeom prst="trapezoid">
                  <a:avLst>
                    <a:gd name="adj" fmla="val 55909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" name="台形 29"/>
                <p:cNvSpPr/>
                <p:nvPr/>
              </p:nvSpPr>
              <p:spPr>
                <a:xfrm flipV="1">
                  <a:off x="4269581" y="3648551"/>
                  <a:ext cx="350044" cy="223362"/>
                </a:xfrm>
                <a:prstGeom prst="trapezoid">
                  <a:avLst>
                    <a:gd name="adj" fmla="val 55909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" name="フリーフォーム 30"/>
                <p:cNvSpPr/>
                <p:nvPr/>
              </p:nvSpPr>
              <p:spPr>
                <a:xfrm flipV="1">
                  <a:off x="4174331" y="3467099"/>
                  <a:ext cx="540544" cy="207644"/>
                </a:xfrm>
                <a:custGeom>
                  <a:avLst/>
                  <a:gdLst>
                    <a:gd name="connsiteX0" fmla="*/ 90531 w 540544"/>
                    <a:gd name="connsiteY0" fmla="*/ 207644 h 207644"/>
                    <a:gd name="connsiteX1" fmla="*/ 450013 w 540544"/>
                    <a:gd name="connsiteY1" fmla="*/ 207644 h 207644"/>
                    <a:gd name="connsiteX2" fmla="*/ 540544 w 540544"/>
                    <a:gd name="connsiteY2" fmla="*/ 45719 h 207644"/>
                    <a:gd name="connsiteX3" fmla="*/ 514983 w 540544"/>
                    <a:gd name="connsiteY3" fmla="*/ 0 h 207644"/>
                    <a:gd name="connsiteX4" fmla="*/ 25561 w 540544"/>
                    <a:gd name="connsiteY4" fmla="*/ 0 h 207644"/>
                    <a:gd name="connsiteX5" fmla="*/ 0 w 540544"/>
                    <a:gd name="connsiteY5" fmla="*/ 45719 h 20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0544" h="207644">
                      <a:moveTo>
                        <a:pt x="90531" y="207644"/>
                      </a:moveTo>
                      <a:lnTo>
                        <a:pt x="450013" y="207644"/>
                      </a:lnTo>
                      <a:lnTo>
                        <a:pt x="540544" y="45719"/>
                      </a:lnTo>
                      <a:lnTo>
                        <a:pt x="514983" y="0"/>
                      </a:lnTo>
                      <a:lnTo>
                        <a:pt x="25561" y="0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" name="円/楕円 42"/>
                <p:cNvSpPr/>
                <p:nvPr/>
              </p:nvSpPr>
              <p:spPr>
                <a:xfrm>
                  <a:off x="4257675" y="3486388"/>
                  <a:ext cx="373856" cy="126206"/>
                </a:xfrm>
                <a:prstGeom prst="ellipse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フリーフォーム 43"/>
                <p:cNvSpPr/>
                <p:nvPr/>
              </p:nvSpPr>
              <p:spPr>
                <a:xfrm>
                  <a:off x="4257675" y="3486388"/>
                  <a:ext cx="373856" cy="79772"/>
                </a:xfrm>
                <a:custGeom>
                  <a:avLst/>
                  <a:gdLst>
                    <a:gd name="connsiteX0" fmla="*/ 186928 w 373856"/>
                    <a:gd name="connsiteY0" fmla="*/ 0 h 79772"/>
                    <a:gd name="connsiteX1" fmla="*/ 373856 w 373856"/>
                    <a:gd name="connsiteY1" fmla="*/ 63103 h 79772"/>
                    <a:gd name="connsiteX2" fmla="*/ 363887 w 373856"/>
                    <a:gd name="connsiteY2" fmla="*/ 79772 h 79772"/>
                    <a:gd name="connsiteX3" fmla="*/ 359166 w 373856"/>
                    <a:gd name="connsiteY3" fmla="*/ 71879 h 79772"/>
                    <a:gd name="connsiteX4" fmla="*/ 186928 w 373856"/>
                    <a:gd name="connsiteY4" fmla="*/ 33338 h 79772"/>
                    <a:gd name="connsiteX5" fmla="*/ 14690 w 373856"/>
                    <a:gd name="connsiteY5" fmla="*/ 71879 h 79772"/>
                    <a:gd name="connsiteX6" fmla="*/ 9969 w 373856"/>
                    <a:gd name="connsiteY6" fmla="*/ 79772 h 79772"/>
                    <a:gd name="connsiteX7" fmla="*/ 0 w 373856"/>
                    <a:gd name="connsiteY7" fmla="*/ 63103 h 79772"/>
                    <a:gd name="connsiteX8" fmla="*/ 186928 w 373856"/>
                    <a:gd name="connsiteY8" fmla="*/ 0 h 79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3856" h="79772">
                      <a:moveTo>
                        <a:pt x="186928" y="0"/>
                      </a:moveTo>
                      <a:cubicBezTo>
                        <a:pt x="290165" y="0"/>
                        <a:pt x="373856" y="28252"/>
                        <a:pt x="373856" y="63103"/>
                      </a:cubicBezTo>
                      <a:lnTo>
                        <a:pt x="363887" y="79772"/>
                      </a:lnTo>
                      <a:lnTo>
                        <a:pt x="359166" y="71879"/>
                      </a:lnTo>
                      <a:cubicBezTo>
                        <a:pt x="330789" y="49230"/>
                        <a:pt x="264356" y="33338"/>
                        <a:pt x="186928" y="33338"/>
                      </a:cubicBezTo>
                      <a:cubicBezTo>
                        <a:pt x="109501" y="33338"/>
                        <a:pt x="43067" y="49230"/>
                        <a:pt x="14690" y="71879"/>
                      </a:cubicBezTo>
                      <a:lnTo>
                        <a:pt x="9969" y="79772"/>
                      </a:lnTo>
                      <a:lnTo>
                        <a:pt x="0" y="63103"/>
                      </a:lnTo>
                      <a:cubicBezTo>
                        <a:pt x="0" y="28252"/>
                        <a:pt x="83691" y="0"/>
                        <a:pt x="18692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台形 44"/>
                <p:cNvSpPr/>
                <p:nvPr/>
              </p:nvSpPr>
              <p:spPr>
                <a:xfrm>
                  <a:off x="4262437" y="3412331"/>
                  <a:ext cx="364332" cy="59767"/>
                </a:xfrm>
                <a:prstGeom prst="trapezoid">
                  <a:avLst>
                    <a:gd name="adj" fmla="val 22354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フリーフォーム 45"/>
                <p:cNvSpPr/>
                <p:nvPr/>
              </p:nvSpPr>
              <p:spPr>
                <a:xfrm flipV="1">
                  <a:off x="4174331" y="3619974"/>
                  <a:ext cx="540544" cy="54769"/>
                </a:xfrm>
                <a:custGeom>
                  <a:avLst/>
                  <a:gdLst>
                    <a:gd name="connsiteX0" fmla="*/ 5060 w 540544"/>
                    <a:gd name="connsiteY0" fmla="*/ 54769 h 54769"/>
                    <a:gd name="connsiteX1" fmla="*/ 535484 w 540544"/>
                    <a:gd name="connsiteY1" fmla="*/ 54769 h 54769"/>
                    <a:gd name="connsiteX2" fmla="*/ 540544 w 540544"/>
                    <a:gd name="connsiteY2" fmla="*/ 45719 h 54769"/>
                    <a:gd name="connsiteX3" fmla="*/ 514983 w 540544"/>
                    <a:gd name="connsiteY3" fmla="*/ 0 h 54769"/>
                    <a:gd name="connsiteX4" fmla="*/ 25561 w 540544"/>
                    <a:gd name="connsiteY4" fmla="*/ 0 h 54769"/>
                    <a:gd name="connsiteX5" fmla="*/ 0 w 540544"/>
                    <a:gd name="connsiteY5" fmla="*/ 45719 h 54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0544" h="54769">
                      <a:moveTo>
                        <a:pt x="5060" y="54769"/>
                      </a:moveTo>
                      <a:lnTo>
                        <a:pt x="535484" y="54769"/>
                      </a:lnTo>
                      <a:lnTo>
                        <a:pt x="540544" y="45719"/>
                      </a:lnTo>
                      <a:lnTo>
                        <a:pt x="514983" y="0"/>
                      </a:lnTo>
                      <a:lnTo>
                        <a:pt x="25561" y="0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1" name="グループ化 20"/>
            <p:cNvGrpSpPr/>
            <p:nvPr/>
          </p:nvGrpSpPr>
          <p:grpSpPr>
            <a:xfrm>
              <a:off x="-1647466" y="1056534"/>
              <a:ext cx="667294" cy="461360"/>
              <a:chOff x="-1647466" y="1027176"/>
              <a:chExt cx="667294" cy="461360"/>
            </a:xfrm>
          </p:grpSpPr>
          <p:sp>
            <p:nvSpPr>
              <p:cNvPr id="22" name="フリーフォーム 21"/>
              <p:cNvSpPr/>
              <p:nvPr/>
            </p:nvSpPr>
            <p:spPr>
              <a:xfrm rot="9000000">
                <a:off x="-1593168" y="1027176"/>
                <a:ext cx="612996" cy="461360"/>
              </a:xfrm>
              <a:custGeom>
                <a:avLst/>
                <a:gdLst>
                  <a:gd name="connsiteX0" fmla="*/ 307181 w 307181"/>
                  <a:gd name="connsiteY0" fmla="*/ 231195 h 231195"/>
                  <a:gd name="connsiteX1" fmla="*/ 173831 w 307181"/>
                  <a:gd name="connsiteY1" fmla="*/ 231195 h 231195"/>
                  <a:gd name="connsiteX2" fmla="*/ 133350 w 307181"/>
                  <a:gd name="connsiteY2" fmla="*/ 231195 h 231195"/>
                  <a:gd name="connsiteX3" fmla="*/ 0 w 307181"/>
                  <a:gd name="connsiteY3" fmla="*/ 231195 h 231195"/>
                  <a:gd name="connsiteX4" fmla="*/ 43458 w 307181"/>
                  <a:gd name="connsiteY4" fmla="*/ 0 h 231195"/>
                  <a:gd name="connsiteX5" fmla="*/ 130373 w 307181"/>
                  <a:gd name="connsiteY5" fmla="*/ 0 h 231195"/>
                  <a:gd name="connsiteX6" fmla="*/ 153591 w 307181"/>
                  <a:gd name="connsiteY6" fmla="*/ 123516 h 231195"/>
                  <a:gd name="connsiteX7" fmla="*/ 176808 w 307181"/>
                  <a:gd name="connsiteY7" fmla="*/ 0 h 231195"/>
                  <a:gd name="connsiteX8" fmla="*/ 263723 w 307181"/>
                  <a:gd name="connsiteY8" fmla="*/ 0 h 231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7181" h="231195">
                    <a:moveTo>
                      <a:pt x="307181" y="231195"/>
                    </a:moveTo>
                    <a:lnTo>
                      <a:pt x="173831" y="231195"/>
                    </a:lnTo>
                    <a:lnTo>
                      <a:pt x="133350" y="231195"/>
                    </a:lnTo>
                    <a:lnTo>
                      <a:pt x="0" y="231195"/>
                    </a:lnTo>
                    <a:lnTo>
                      <a:pt x="43458" y="0"/>
                    </a:lnTo>
                    <a:lnTo>
                      <a:pt x="130373" y="0"/>
                    </a:lnTo>
                    <a:lnTo>
                      <a:pt x="153591" y="123516"/>
                    </a:lnTo>
                    <a:lnTo>
                      <a:pt x="176808" y="0"/>
                    </a:lnTo>
                    <a:lnTo>
                      <a:pt x="263723" y="0"/>
                    </a:lnTo>
                    <a:close/>
                  </a:path>
                </a:pathLst>
              </a:custGeom>
              <a:solidFill>
                <a:schemeClr val="tx1"/>
              </a:solidFill>
              <a:ln w="762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3" name="グループ化 22"/>
              <p:cNvGrpSpPr/>
              <p:nvPr/>
            </p:nvGrpSpPr>
            <p:grpSpPr>
              <a:xfrm>
                <a:off x="-1647466" y="1027176"/>
                <a:ext cx="667294" cy="461360"/>
                <a:chOff x="-1020867" y="1256527"/>
                <a:chExt cx="393997" cy="272406"/>
              </a:xfrm>
            </p:grpSpPr>
            <p:sp>
              <p:nvSpPr>
                <p:cNvPr id="24" name="フリーフォーム 23"/>
                <p:cNvSpPr/>
                <p:nvPr/>
              </p:nvSpPr>
              <p:spPr>
                <a:xfrm rot="9000000">
                  <a:off x="-988807" y="1256527"/>
                  <a:ext cx="361937" cy="272406"/>
                </a:xfrm>
                <a:custGeom>
                  <a:avLst/>
                  <a:gdLst>
                    <a:gd name="connsiteX0" fmla="*/ 307181 w 307181"/>
                    <a:gd name="connsiteY0" fmla="*/ 231195 h 231195"/>
                    <a:gd name="connsiteX1" fmla="*/ 173831 w 307181"/>
                    <a:gd name="connsiteY1" fmla="*/ 231195 h 231195"/>
                    <a:gd name="connsiteX2" fmla="*/ 133350 w 307181"/>
                    <a:gd name="connsiteY2" fmla="*/ 231195 h 231195"/>
                    <a:gd name="connsiteX3" fmla="*/ 0 w 307181"/>
                    <a:gd name="connsiteY3" fmla="*/ 231195 h 231195"/>
                    <a:gd name="connsiteX4" fmla="*/ 43458 w 307181"/>
                    <a:gd name="connsiteY4" fmla="*/ 0 h 231195"/>
                    <a:gd name="connsiteX5" fmla="*/ 130373 w 307181"/>
                    <a:gd name="connsiteY5" fmla="*/ 0 h 231195"/>
                    <a:gd name="connsiteX6" fmla="*/ 153591 w 307181"/>
                    <a:gd name="connsiteY6" fmla="*/ 123516 h 231195"/>
                    <a:gd name="connsiteX7" fmla="*/ 176808 w 307181"/>
                    <a:gd name="connsiteY7" fmla="*/ 0 h 231195"/>
                    <a:gd name="connsiteX8" fmla="*/ 263723 w 307181"/>
                    <a:gd name="connsiteY8" fmla="*/ 0 h 231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7181" h="231195">
                      <a:moveTo>
                        <a:pt x="307181" y="231195"/>
                      </a:moveTo>
                      <a:lnTo>
                        <a:pt x="173831" y="231195"/>
                      </a:lnTo>
                      <a:lnTo>
                        <a:pt x="133350" y="231195"/>
                      </a:lnTo>
                      <a:lnTo>
                        <a:pt x="0" y="231195"/>
                      </a:lnTo>
                      <a:lnTo>
                        <a:pt x="43458" y="0"/>
                      </a:lnTo>
                      <a:lnTo>
                        <a:pt x="130373" y="0"/>
                      </a:lnTo>
                      <a:lnTo>
                        <a:pt x="153591" y="123516"/>
                      </a:lnTo>
                      <a:lnTo>
                        <a:pt x="176808" y="0"/>
                      </a:lnTo>
                      <a:lnTo>
                        <a:pt x="263723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フリーフォーム 24"/>
                <p:cNvSpPr/>
                <p:nvPr/>
              </p:nvSpPr>
              <p:spPr>
                <a:xfrm rot="9000000">
                  <a:off x="-1020867" y="1265116"/>
                  <a:ext cx="361937" cy="144166"/>
                </a:xfrm>
                <a:custGeom>
                  <a:avLst/>
                  <a:gdLst>
                    <a:gd name="connsiteX0" fmla="*/ 62861 w 307180"/>
                    <a:gd name="connsiteY0" fmla="*/ 122356 h 122356"/>
                    <a:gd name="connsiteX1" fmla="*/ 0 w 307180"/>
                    <a:gd name="connsiteY1" fmla="*/ 122356 h 122356"/>
                    <a:gd name="connsiteX2" fmla="*/ 23000 w 307180"/>
                    <a:gd name="connsiteY2" fmla="*/ 0 h 122356"/>
                    <a:gd name="connsiteX3" fmla="*/ 307180 w 307180"/>
                    <a:gd name="connsiteY3" fmla="*/ 122356 h 122356"/>
                    <a:gd name="connsiteX4" fmla="*/ 244320 w 307180"/>
                    <a:gd name="connsiteY4" fmla="*/ 122356 h 122356"/>
                    <a:gd name="connsiteX5" fmla="*/ 284181 w 307180"/>
                    <a:gd name="connsiteY5" fmla="*/ 0 h 122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7180" h="122356">
                      <a:moveTo>
                        <a:pt x="62861" y="122356"/>
                      </a:moveTo>
                      <a:lnTo>
                        <a:pt x="0" y="122356"/>
                      </a:lnTo>
                      <a:lnTo>
                        <a:pt x="23000" y="0"/>
                      </a:lnTo>
                      <a:close/>
                      <a:moveTo>
                        <a:pt x="307180" y="122356"/>
                      </a:moveTo>
                      <a:lnTo>
                        <a:pt x="244320" y="122356"/>
                      </a:lnTo>
                      <a:lnTo>
                        <a:pt x="284181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19031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http://peragami.com</Manager>
  <Company>http://peragami.com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pop624_洗濯前にポケットの中身確認</dc:title>
  <dc:subject>pop624_洗濯前にポケットの中身確認</dc:subject>
  <dc:creator>http://peragami.com</dc:creator>
  <cp:lastModifiedBy/>
  <cp:revision>1</cp:revision>
  <dcterms:created xsi:type="dcterms:W3CDTF">2014-12-04T06:28:23Z</dcterms:created>
  <dcterms:modified xsi:type="dcterms:W3CDTF">2015-09-23T13:49:56Z</dcterms:modified>
  <cp:version>1</cp:version>
</cp:coreProperties>
</file>